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3" d="100"/>
          <a:sy n="103" d="100"/>
        </p:scale>
        <p:origin x="2328" y="4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VecinIA: App de Apoyo Vecinal con IA para Mayores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t>Objetivo: Combinar inteligencia artificial conversacional con redes de ayuda vecinal para combatir la soledad no deseada en personas mayores.</a:t>
            </a:r>
          </a:p>
          <a:p>
            <a:r>
              <a:t>Componentes clave:</a:t>
            </a:r>
          </a:p>
          <a:p>
            <a:r>
              <a:t>- Chat empático con IA</a:t>
            </a:r>
          </a:p>
          <a:p>
            <a:r>
              <a:t>- Red de voluntariado vecinal</a:t>
            </a:r>
          </a:p>
          <a:p>
            <a:r>
              <a:t>- Coordinación con ONGs y servicios sociales</a:t>
            </a:r>
          </a:p>
          <a:p>
            <a:r>
              <a:t>- Panel familiar opcional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Thumbnail Image Mobile app screen for a volunteer in a social support app. The screen allows the volunteer to: 1) select types of help they can offer (e.g., groceries, companionship, errands), 2) choose available time slots, 3) define preferred neighborhood or area, and 4) view a summary of their contributions, including number of times helped and average rating. The design should be warm, accessible, and friendly, with large buttons and clear layout, suitable for a community-focused app.">
            <a:extLst>
              <a:ext uri="{FF2B5EF4-FFF2-40B4-BE49-F238E27FC236}">
                <a16:creationId xmlns:a16="http://schemas.microsoft.com/office/drawing/2014/main" id="{20D64AD3-0680-9EF3-4101-DE846C1B9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6" y="259491"/>
            <a:ext cx="2754000" cy="27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humbnail Image Mobile app screen for a volunteer in a social support app. The screen allows the volunteer to rate their recent assistance to an elderly person. The interface includes: a friendly message at the top ('¿Cómo fue tu experiencia ayudando hoy?'), a large 5-star rating system, a text box for optional comments, and a big 'Enviar valoración' button. The design is warm, accessible, and easy to use, with large buttons and clear typography. Background should be soft and friendly, suitable for a social good app.">
            <a:extLst>
              <a:ext uri="{FF2B5EF4-FFF2-40B4-BE49-F238E27FC236}">
                <a16:creationId xmlns:a16="http://schemas.microsoft.com/office/drawing/2014/main" id="{CECD1FEC-0183-D37D-0D4E-9ADD1CE86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352" y="259491"/>
            <a:ext cx="2754000" cy="27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Thumbnail Image Mobile app screen for a volunteer in a social support app. The screen shows a detailed request from an elderly person: type of help (e.g., accompany to the doctor), date and time, location, and notes. The screen includes a photo and rating (stars) of the elderly person. At the bottom, there are two large buttons: 'Accept' (green) and 'Reject' (red). The design is warm, accessible, and friendly, with large buttons and clear text, suitable for older users and volunteers alike.">
            <a:extLst>
              <a:ext uri="{FF2B5EF4-FFF2-40B4-BE49-F238E27FC236}">
                <a16:creationId xmlns:a16="http://schemas.microsoft.com/office/drawing/2014/main" id="{9C3EAF96-752D-B05F-A664-6F96BE18C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6028" y="313491"/>
            <a:ext cx="2700000" cy="27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820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Q1: Diseño del MVP y Validación con ONGs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t>1. Diseño del MVP:</a:t>
            </a:r>
          </a:p>
          <a:p>
            <a:r>
              <a:t>- Chat con IA empática, recordatorios, solicitudes de ayuda, perfiles de usuario</a:t>
            </a:r>
          </a:p>
          <a:p>
            <a:r>
              <a:t>- Wireframes y prototipos navegables</a:t>
            </a:r>
          </a:p>
          <a:p>
            <a:r>
              <a:t>- Arquitectura técnica inicial (ej. Flutter + Firebase + OpenAI API)</a:t>
            </a:r>
          </a:p>
          <a:p>
            <a:r>
              <a:t>2. Validación con ONGs:</a:t>
            </a:r>
          </a:p>
          <a:p>
            <a:r>
              <a:t>- Contacto con ONGs locales, entrevistas con mayores y voluntarios</a:t>
            </a:r>
          </a:p>
          <a:p>
            <a:r>
              <a:t>- Incorporación de feedback al diseño</a:t>
            </a:r>
          </a:p>
          <a:p>
            <a:r>
              <a:t>3. Planificación del piloto:</a:t>
            </a:r>
          </a:p>
          <a:p>
            <a:r>
              <a:t>- Selección de barrios, definición de métricas, plan de formación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Q2: Desarrollo de IA Conversacional y Red de Ayuda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t>1. IA Conversacional:</a:t>
            </a:r>
          </a:p>
          <a:p>
            <a:r>
              <a:t>- Flujo conversacional empático, recordatorios, juegos cognitivos</a:t>
            </a:r>
          </a:p>
          <a:p>
            <a:r>
              <a:t>- Detección de emociones, generación de informes</a:t>
            </a:r>
          </a:p>
          <a:p>
            <a:r>
              <a:t>2. Red de Apoyo Vecinal:</a:t>
            </a:r>
          </a:p>
          <a:p>
            <a:r>
              <a:t>- Matching inteligente, gestión de tareas, verificación de identidad</a:t>
            </a:r>
          </a:p>
          <a:p>
            <a:r>
              <a:t>- Sistema de reputación y seguridad</a:t>
            </a:r>
          </a:p>
          <a:p>
            <a:r>
              <a:t>3. Pruebas internas:</a:t>
            </a:r>
          </a:p>
          <a:p>
            <a:r>
              <a:t>- Usabilidad con mayores, validación de IA, simulación de red vecinal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Q3: Piloto en 2 Barrios con ONGs Colaboradoras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t>1. Selección de barrios piloto:</a:t>
            </a:r>
          </a:p>
          <a:p>
            <a:r>
              <a:t>- Presencia de ONGs, alta proporción de mayores, voluntariado disponible</a:t>
            </a:r>
          </a:p>
          <a:p>
            <a:r>
              <a:t>2. Captación y formación:</a:t>
            </a:r>
          </a:p>
          <a:p>
            <a:r>
              <a:t>- Talleres para mayores, registro de vecinos, soporte técnico</a:t>
            </a:r>
          </a:p>
          <a:p>
            <a:r>
              <a:t>3. Despliegue del MVP:</a:t>
            </a:r>
          </a:p>
          <a:p>
            <a:r>
              <a:t>- Activación de funcionalidades clave, canal de feedback</a:t>
            </a:r>
          </a:p>
          <a:p>
            <a:r>
              <a:t>4. Medición de impacto:</a:t>
            </a:r>
          </a:p>
          <a:p>
            <a:r>
              <a:t>- Nº de interacciones, solicitudes gestionadas, satisfacción, estado emocional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Q4: Iteración y Expansión a Más Comunidades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t>1. Iteración del producto:</a:t>
            </a:r>
          </a:p>
          <a:p>
            <a:r>
              <a:t>- Análisis de feedback, mejoras en IA y accesibilidad</a:t>
            </a:r>
          </a:p>
          <a:p>
            <a:r>
              <a:t>- Nuevas funcionalidades: videollamadas, agenda compartida, IoT</a:t>
            </a:r>
          </a:p>
          <a:p>
            <a:r>
              <a:t>2. Expansión geográfica:</a:t>
            </a:r>
          </a:p>
          <a:p>
            <a:r>
              <a:t>- Nuevas comunidades, alianzas con ONGs y ayuntamientos</a:t>
            </a:r>
          </a:p>
          <a:p>
            <a:r>
              <a:t>- Campañas de difusión y eventos comunitarios</a:t>
            </a:r>
          </a:p>
          <a:p>
            <a:r>
              <a:t>3. Sostenibilidad y financiación:</a:t>
            </a:r>
          </a:p>
          <a:p>
            <a:r>
              <a:t>- Modelos de ingresos, subvenciones, fondos de impacto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Informe de Impacto Simulado del Piloto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t>- 120 personas mayores activas</a:t>
            </a:r>
          </a:p>
          <a:p>
            <a:r>
              <a:t>- 85 vecinos voluntarios registrados</a:t>
            </a:r>
          </a:p>
          <a:p>
            <a:r>
              <a:t>- 1.200 interacciones con la IA</a:t>
            </a:r>
          </a:p>
          <a:p>
            <a:r>
              <a:t>- 350 solicitudes de ayuda gestionadas</a:t>
            </a:r>
          </a:p>
          <a:p>
            <a:r>
              <a:t>- 92% de satisfacción general</a:t>
            </a:r>
          </a:p>
          <a:p>
            <a:r>
              <a:t>- Mejora del estado emocional en 68% de los usuarios</a:t>
            </a:r>
          </a:p>
          <a:p>
            <a:r>
              <a:t>- 3 ONGs colaboradoras activas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Conclusión y Próximos Pasos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t>- Validación exitosa del modelo en entorno real</a:t>
            </a:r>
          </a:p>
          <a:p>
            <a:r>
              <a:t>- Alta aceptación por parte de mayores y voluntarios</a:t>
            </a:r>
          </a:p>
          <a:p>
            <a:r>
              <a:t>- Potencial de escalado a nivel nacional</a:t>
            </a:r>
          </a:p>
          <a:p>
            <a:r>
              <a:t>Próximos pasos:</a:t>
            </a:r>
          </a:p>
          <a:p>
            <a:r>
              <a:t>- Iterar producto con feedback del piloto</a:t>
            </a:r>
          </a:p>
          <a:p>
            <a:r>
              <a:t>- Buscar financiación y alianzas estratégicas</a:t>
            </a:r>
          </a:p>
          <a:p>
            <a:r>
              <a:t>- Expandir a 3-5 nuevas comunidades en el próximo año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umbnail Image An elderly woman smiling while chatting with a friendly AI assistant on a tablet, in a cozy living room. The AI interface is simple and colorful, with large buttons and friendly icons. Warm lighting, plants in the background, and a sense of comfort and connection.">
            <a:extLst>
              <a:ext uri="{FF2B5EF4-FFF2-40B4-BE49-F238E27FC236}">
                <a16:creationId xmlns:a16="http://schemas.microsoft.com/office/drawing/2014/main" id="{8E04C07A-426E-BD01-10A2-A27E012E9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59" y="222422"/>
            <a:ext cx="4782065" cy="478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umbnail Image An elderly woman sitting comfortably in her living room, smiling while interacting with a friendly AI assistant on a tablet. The atmosphere is warm and cozy, with soft lighting and a sense of companionship.">
            <a:extLst>
              <a:ext uri="{FF2B5EF4-FFF2-40B4-BE49-F238E27FC236}">
                <a16:creationId xmlns:a16="http://schemas.microsoft.com/office/drawing/2014/main" id="{7D9B783E-FBDA-A091-7AA3-AD256C881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6524" y="222422"/>
            <a:ext cx="4590535" cy="4590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umbnail Image An elderly man gratefully receiving a grocery bag from a young volunteer on a sunny neighborhood street. The elderly man is smiling warmly with a hand on his heart, clearly expressing gratitude. The young person looks relaxed and happy, showing a sense of purpose and kindness. The background shows a friendly urban environment with trees and buildings.">
            <a:extLst>
              <a:ext uri="{FF2B5EF4-FFF2-40B4-BE49-F238E27FC236}">
                <a16:creationId xmlns:a16="http://schemas.microsoft.com/office/drawing/2014/main" id="{35E75C8E-069B-FF73-A823-5B43C790A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256" y="1933831"/>
            <a:ext cx="4590535" cy="4590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6408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A82FC0-4519-2428-E1F4-03B7F55A9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84" y="185351"/>
            <a:ext cx="2755557" cy="2755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7B8F5-CDB6-F81D-52C8-723B5A01A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4521" y="185351"/>
            <a:ext cx="2755557" cy="2755557"/>
          </a:xfrm>
          <a:prstGeom prst="rect">
            <a:avLst/>
          </a:prstGeom>
        </p:spPr>
      </p:pic>
      <p:pic>
        <p:nvPicPr>
          <p:cNvPr id="1028" name="Picture 4" descr="Thumbnail Image Mobile app screen for elderly users to rate the help they received. The interface should be simple and accessible, with large buttons and text. It should include a friendly message like '¿Cómo fue tu experiencia?', a 5-star rating system, optional comment box, and a 'Enviar valoración' button. The design should be warm and friendly, with soft colors and clear icons.">
            <a:extLst>
              <a:ext uri="{FF2B5EF4-FFF2-40B4-BE49-F238E27FC236}">
                <a16:creationId xmlns:a16="http://schemas.microsoft.com/office/drawing/2014/main" id="{A7781288-27DD-F3CE-0742-FB6F65688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958" y="185351"/>
            <a:ext cx="2755557" cy="275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umbnail Image Mobile app screen for elderly users to create a reminder. The interface should be warm, accessible, and easy to use. It includes large buttons to select the type of reminder (doctor, bank, other), a date and time picker, a checkbox to request help from a volunteer, a text field for notes, a field for address, and an estimated duration selector. The design should match previous screens: large fonts, high contrast, friendly icons, and a calm color palette.">
            <a:extLst>
              <a:ext uri="{FF2B5EF4-FFF2-40B4-BE49-F238E27FC236}">
                <a16:creationId xmlns:a16="http://schemas.microsoft.com/office/drawing/2014/main" id="{78FF2E55-17E2-9D54-BFB9-21DC94188C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084" y="3101546"/>
            <a:ext cx="2754000" cy="27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166B0A-7488-5F94-2B4B-19122A62E6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4521" y="3107724"/>
            <a:ext cx="2754000" cy="27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099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472</Words>
  <Application>Microsoft Macintosh PowerPoint</Application>
  <PresentationFormat>On-screen Show (4:3)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VecinIA: App de Apoyo Vecinal con IA para Mayores</vt:lpstr>
      <vt:lpstr>Q1: Diseño del MVP y Validación con ONGs</vt:lpstr>
      <vt:lpstr>Q2: Desarrollo de IA Conversacional y Red de Ayuda</vt:lpstr>
      <vt:lpstr>Q3: Piloto en 2 Barrios con ONGs Colaboradoras</vt:lpstr>
      <vt:lpstr>Q4: Iteración y Expansión a Más Comunidades</vt:lpstr>
      <vt:lpstr>Informe de Impacto Simulado del Piloto</vt:lpstr>
      <vt:lpstr>Conclusión y Próximos Pasos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Ortiz, Alvaro (Cognizant)</cp:lastModifiedBy>
  <cp:revision>3</cp:revision>
  <dcterms:created xsi:type="dcterms:W3CDTF">2013-01-27T09:14:16Z</dcterms:created>
  <dcterms:modified xsi:type="dcterms:W3CDTF">2025-07-31T10:01:51Z</dcterms:modified>
  <cp:category/>
</cp:coreProperties>
</file>

<file path=docProps/thumbnail.jpeg>
</file>